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3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6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29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4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2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7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6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9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9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7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0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6F5E2D-6B17-4FBD-B0A0-296E32234170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28B7-71C0-491D-A588-A2A86EB06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73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 and Settings\Вакина_Л_В\Рабочий стол\ФОто на конкурс\я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22" y="197709"/>
            <a:ext cx="4349577" cy="324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ocuments and Settings\Вакина_Л_В\Рабочий стол\ФОто на конкурс\я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397" y="3675267"/>
            <a:ext cx="4102445" cy="299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4"/>
          <a:stretch/>
        </p:blipFill>
        <p:spPr>
          <a:xfrm>
            <a:off x="824459" y="3159913"/>
            <a:ext cx="3201682" cy="3510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061" y="177858"/>
            <a:ext cx="2533338" cy="2533339"/>
          </a:xfrm>
          <a:prstGeom prst="rect">
            <a:avLst/>
          </a:prstGeom>
        </p:spPr>
      </p:pic>
      <p:pic>
        <p:nvPicPr>
          <p:cNvPr id="6" name="Рисунок 5" descr="C:\Users\ЛАРИСА\Pictures\я 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5" t="4375" r="3323" b="3375"/>
          <a:stretch/>
        </p:blipFill>
        <p:spPr bwMode="auto">
          <a:xfrm>
            <a:off x="4422738" y="2578308"/>
            <a:ext cx="2743200" cy="409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335" y="242477"/>
            <a:ext cx="3702571" cy="3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6</cp:revision>
  <dcterms:created xsi:type="dcterms:W3CDTF">2018-12-06T14:12:09Z</dcterms:created>
  <dcterms:modified xsi:type="dcterms:W3CDTF">2018-12-06T16:22:10Z</dcterms:modified>
</cp:coreProperties>
</file>